
<file path=[Content_Types].xml><?xml version="1.0" encoding="utf-8"?>
<Types xmlns="http://schemas.openxmlformats.org/package/2006/content-types"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Default Extension="png" ContentType="image/png"/>
  <Default Extension="rels" ContentType="application/vnd.openxmlformats-package.relationships+xml"/>
  <Default Extension="jpeg" ContentType="image/jpeg"/>
  <Default Extension="xml" ContentType="application/xml"/>
  <Override PartName="/ppt/slides/slide9.xml" ContentType="application/vnd.openxmlformats-officedocument.presentationml.slide+xml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notesSlides/notesSlide6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notesSlides/notesSlide4.xml" ContentType="application/vnd.openxmlformats-officedocument.presentationml.notes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notesSlides/notesSlide7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0080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88038" autoAdjust="0"/>
  </p:normalViewPr>
  <p:slideViewPr>
    <p:cSldViewPr>
      <p:cViewPr varScale="1">
        <p:scale>
          <a:sx n="112" d="100"/>
          <a:sy n="112" d="100"/>
        </p:scale>
        <p:origin x="-7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6A601-9B1B-438A-96A6-56431C4BA801}" type="datetimeFigureOut">
              <a:rPr lang="en-CA" smtClean="0"/>
              <a:pPr/>
              <a:t>5/23/14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FCE83-0D6D-418E-84F5-E30F60A7C7AC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Project</a:t>
            </a:r>
            <a:r>
              <a:rPr lang="en-CA" baseline="0" dirty="0" smtClean="0"/>
              <a:t> name – pick a cool sounding name for your project</a:t>
            </a:r>
          </a:p>
          <a:p>
            <a:r>
              <a:rPr lang="en-CA" baseline="0" dirty="0" smtClean="0"/>
              <a:t>Sponsors – list your project sponsors here (the people with the money)</a:t>
            </a:r>
          </a:p>
          <a:p>
            <a:endParaRPr lang="en-CA" baseline="0" dirty="0" smtClean="0"/>
          </a:p>
          <a:p>
            <a:r>
              <a:rPr lang="en-CA" baseline="0" dirty="0" smtClean="0"/>
              <a:t>Putting your sponsors name boldly out there for all to see is a great way to get their engagement and attention (necessary for any successful project).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1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Write down all the reasons why your company would want to spend money on this project in the first place.</a:t>
            </a:r>
          </a:p>
          <a:p>
            <a:r>
              <a:rPr lang="en-CA" dirty="0" smtClean="0"/>
              <a:t>Then pick and highlight the most important one</a:t>
            </a:r>
            <a:r>
              <a:rPr lang="en-CA" baseline="0" dirty="0" smtClean="0"/>
              <a:t>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2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If you could walk into a store, and buy the shrink</a:t>
            </a:r>
            <a:r>
              <a:rPr lang="en-CA" baseline="0" dirty="0" smtClean="0"/>
              <a:t> wrapped version of your software, what the design of the box look like and what would it say?</a:t>
            </a:r>
          </a:p>
          <a:p>
            <a:r>
              <a:rPr lang="en-CA" baseline="0" dirty="0" smtClean="0"/>
              <a:t>Point here is to get your team looking at your project through the eyes of your end customer.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4</a:t>
            </a:fld>
            <a:endParaRPr lang="en-C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List all the big ticket items</a:t>
            </a:r>
            <a:r>
              <a:rPr lang="en-CA" baseline="0" dirty="0" smtClean="0"/>
              <a:t> you are (and are NOT) going to deliver within the scope of this project.</a:t>
            </a:r>
          </a:p>
          <a:p>
            <a:r>
              <a:rPr lang="en-CA" baseline="0" dirty="0" smtClean="0"/>
              <a:t>Before starting your project move all the UNRESOLVED ones to either IN or OUT.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List everyone you are going to have to interact with at some point during the</a:t>
            </a:r>
            <a:r>
              <a:rPr lang="en-CA" baseline="0" dirty="0" smtClean="0"/>
              <a:t> course of your project.</a:t>
            </a:r>
          </a:p>
          <a:p>
            <a:endParaRPr lang="en-CA" baseline="0" dirty="0" smtClean="0"/>
          </a:p>
          <a:p>
            <a:r>
              <a:rPr lang="en-CA" baseline="0" dirty="0" smtClean="0"/>
              <a:t>Goal is to start building relationships with these people and let them know we are coming down the tracks  (before we actually get there).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This is about letting people know how</a:t>
            </a:r>
            <a:r>
              <a:rPr lang="en-CA" baseline="0" dirty="0" smtClean="0"/>
              <a:t> we plan on building this thing.</a:t>
            </a:r>
          </a:p>
          <a:p>
            <a:r>
              <a:rPr lang="en-CA" baseline="0" dirty="0" smtClean="0"/>
              <a:t>If there are any tools or libraries assumptions you are making list them here.</a:t>
            </a:r>
          </a:p>
          <a:p>
            <a:r>
              <a:rPr lang="en-CA" baseline="0" dirty="0" smtClean="0"/>
              <a:t>Also if there are areas of the application architecture that are risky highlight those too.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This is your chance to call </a:t>
            </a:r>
            <a:r>
              <a:rPr lang="en-CA" baseline="0" dirty="0" smtClean="0"/>
              <a:t>out any craziness you’ve heard while building the deck, and having a frank conversation with your sponsors and your team about how you are going to handle it.</a:t>
            </a:r>
          </a:p>
          <a:p>
            <a:r>
              <a:rPr lang="en-CA" baseline="0" dirty="0" smtClean="0"/>
              <a:t>This is perhaps on of the most powerful slides in the deck – it’s your chance to ask for whatever you need to be successful and the consequences if you don’t get it.</a:t>
            </a:r>
          </a:p>
          <a:p>
            <a:r>
              <a:rPr lang="en-CA" baseline="0" dirty="0" smtClean="0"/>
              <a:t>Use it!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8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Set expectations around who you are going to need and</a:t>
            </a:r>
            <a:r>
              <a:rPr lang="en-CA" baseline="0" dirty="0" smtClean="0"/>
              <a:t> what kind of skills they will need to have to pull this off.</a:t>
            </a:r>
          </a:p>
          <a:p>
            <a:r>
              <a:rPr lang="en-CA" baseline="0" dirty="0" smtClean="0"/>
              <a:t>Use names if specific people are important (i.e. Billy is the only guy who can do X).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9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48600" y="6311900"/>
            <a:ext cx="1117600" cy="3937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848600" y="6311900"/>
            <a:ext cx="1117600" cy="3937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CA" dirty="0" err="1" smtClean="0"/>
              <a:t>pLAy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Michael </a:t>
            </a:r>
            <a:r>
              <a:rPr lang="en-CA" dirty="0" err="1" smtClean="0"/>
              <a:t>Choi</a:t>
            </a:r>
            <a:r>
              <a:rPr lang="en-CA" dirty="0" smtClean="0"/>
              <a:t>, Christa </a:t>
            </a:r>
            <a:r>
              <a:rPr lang="en-CA" dirty="0" err="1" smtClean="0"/>
              <a:t>Hartsock</a:t>
            </a:r>
            <a:r>
              <a:rPr lang="en-CA" dirty="0" smtClean="0"/>
              <a:t>, Alex </a:t>
            </a:r>
            <a:r>
              <a:rPr lang="en-CA" dirty="0" err="1" smtClean="0"/>
              <a:t>Sos</a:t>
            </a:r>
            <a:endParaRPr lang="en-CA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Why are we here?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Give alternative way to explore city </a:t>
            </a:r>
          </a:p>
          <a:p>
            <a:r>
              <a:rPr lang="en-CA" dirty="0" smtClean="0"/>
              <a:t>Connect cultural / music history to geography</a:t>
            </a:r>
          </a:p>
          <a:p>
            <a:r>
              <a:rPr lang="en-CA" dirty="0" smtClean="0"/>
              <a:t>Explore new music / genres</a:t>
            </a:r>
          </a:p>
          <a:p>
            <a:endParaRPr lang="en-CA" dirty="0" smtClean="0"/>
          </a:p>
          <a:p>
            <a:endParaRPr lang="en-CA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447800" y="4800600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 smtClean="0"/>
              <a:t>Explore location through music</a:t>
            </a:r>
            <a:endParaRPr lang="en-CA"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The elevator pitch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dirty="0" smtClean="0"/>
              <a:t>For </a:t>
            </a:r>
            <a:r>
              <a:rPr lang="en-CA" dirty="0" smtClean="0">
                <a:solidFill>
                  <a:srgbClr val="008000"/>
                </a:solidFill>
              </a:rPr>
              <a:t>music</a:t>
            </a:r>
            <a:r>
              <a:rPr lang="en-CA" dirty="0" smtClean="0">
                <a:solidFill>
                  <a:srgbClr val="008000"/>
                </a:solidFill>
              </a:rPr>
              <a:t>/</a:t>
            </a:r>
            <a:r>
              <a:rPr lang="en-CA" dirty="0" smtClean="0">
                <a:solidFill>
                  <a:srgbClr val="008000"/>
                </a:solidFill>
              </a:rPr>
              <a:t>history </a:t>
            </a:r>
            <a:r>
              <a:rPr lang="en-CA" dirty="0" smtClean="0">
                <a:solidFill>
                  <a:srgbClr val="008000"/>
                </a:solidFill>
              </a:rPr>
              <a:t>lover</a:t>
            </a:r>
          </a:p>
          <a:p>
            <a:r>
              <a:rPr lang="en-CA" dirty="0" smtClean="0"/>
              <a:t>who </a:t>
            </a:r>
            <a:r>
              <a:rPr lang="en-CA" dirty="0" smtClean="0">
                <a:solidFill>
                  <a:srgbClr val="008000"/>
                </a:solidFill>
              </a:rPr>
              <a:t>is looking to explore music / LA in a different way</a:t>
            </a:r>
          </a:p>
          <a:p>
            <a:r>
              <a:rPr lang="en-CA" dirty="0" smtClean="0"/>
              <a:t>the </a:t>
            </a:r>
            <a:r>
              <a:rPr lang="en-CA" dirty="0" err="1" smtClean="0">
                <a:solidFill>
                  <a:srgbClr val="008000"/>
                </a:solidFill>
              </a:rPr>
              <a:t>pLAy</a:t>
            </a:r>
            <a:endParaRPr lang="en-CA" dirty="0" smtClean="0">
              <a:solidFill>
                <a:srgbClr val="008000"/>
              </a:solidFill>
            </a:endParaRPr>
          </a:p>
          <a:p>
            <a:r>
              <a:rPr lang="en-CA" dirty="0" smtClean="0"/>
              <a:t>is a </a:t>
            </a:r>
            <a:r>
              <a:rPr lang="en-CA" dirty="0" smtClean="0">
                <a:solidFill>
                  <a:srgbClr val="008000"/>
                </a:solidFill>
              </a:rPr>
              <a:t>music playlist generator</a:t>
            </a:r>
          </a:p>
          <a:p>
            <a:r>
              <a:rPr lang="en-CA" dirty="0" smtClean="0"/>
              <a:t>that </a:t>
            </a:r>
            <a:r>
              <a:rPr lang="en-CA" dirty="0" smtClean="0">
                <a:solidFill>
                  <a:srgbClr val="008000"/>
                </a:solidFill>
              </a:rPr>
              <a:t>connects </a:t>
            </a:r>
            <a:r>
              <a:rPr lang="en-CA" dirty="0" err="1" smtClean="0">
                <a:solidFill>
                  <a:srgbClr val="008000"/>
                </a:solidFill>
              </a:rPr>
              <a:t>LA’s</a:t>
            </a:r>
            <a:r>
              <a:rPr lang="en-CA" dirty="0" smtClean="0">
                <a:solidFill>
                  <a:srgbClr val="008000"/>
                </a:solidFill>
              </a:rPr>
              <a:t> rich music history to its public transit routes</a:t>
            </a:r>
            <a:r>
              <a:rPr lang="en-CA" dirty="0" smtClean="0"/>
              <a:t>.</a:t>
            </a:r>
          </a:p>
          <a:p>
            <a:r>
              <a:rPr lang="en-CA" dirty="0" smtClean="0"/>
              <a:t>Unlike </a:t>
            </a:r>
            <a:r>
              <a:rPr lang="en-CA" dirty="0" smtClean="0">
                <a:solidFill>
                  <a:srgbClr val="008000"/>
                </a:solidFill>
              </a:rPr>
              <a:t>rap </a:t>
            </a:r>
            <a:r>
              <a:rPr lang="en-CA" dirty="0" smtClean="0">
                <a:solidFill>
                  <a:srgbClr val="008000"/>
                </a:solidFill>
              </a:rPr>
              <a:t>genius, </a:t>
            </a:r>
            <a:r>
              <a:rPr lang="en-CA" dirty="0" err="1" smtClean="0">
                <a:solidFill>
                  <a:srgbClr val="008000"/>
                </a:solidFill>
              </a:rPr>
              <a:t>Spotify</a:t>
            </a:r>
            <a:r>
              <a:rPr lang="en-CA" dirty="0" smtClean="0">
                <a:solidFill>
                  <a:srgbClr val="008000"/>
                </a:solidFill>
              </a:rPr>
              <a:t>, </a:t>
            </a:r>
            <a:r>
              <a:rPr lang="en-CA" dirty="0" err="1" smtClean="0">
                <a:solidFill>
                  <a:srgbClr val="008000"/>
                </a:solidFill>
              </a:rPr>
              <a:t>rdio</a:t>
            </a:r>
            <a:r>
              <a:rPr lang="en-CA" dirty="0" smtClean="0">
                <a:solidFill>
                  <a:srgbClr val="008000"/>
                </a:solidFill>
              </a:rPr>
              <a:t>, etc.</a:t>
            </a:r>
            <a:endParaRPr lang="en-CA" dirty="0" smtClean="0">
              <a:solidFill>
                <a:srgbClr val="008000"/>
              </a:solidFill>
            </a:endParaRPr>
          </a:p>
          <a:p>
            <a:r>
              <a:rPr lang="en-CA" dirty="0" smtClean="0"/>
              <a:t>our project </a:t>
            </a:r>
            <a:r>
              <a:rPr lang="en-CA" dirty="0" smtClean="0">
                <a:solidFill>
                  <a:srgbClr val="008000"/>
                </a:solidFill>
              </a:rPr>
              <a:t>dynamically creates rich playlists based on location</a:t>
            </a:r>
            <a:r>
              <a:rPr lang="en-CA" dirty="0" smtClean="0"/>
              <a:t>.</a:t>
            </a:r>
            <a:endParaRPr lang="en-CA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667000" y="1524000"/>
            <a:ext cx="3810000" cy="5029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1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Product box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4038600" y="1600200"/>
            <a:ext cx="996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 err="1" smtClean="0"/>
              <a:t>pLAy</a:t>
            </a:r>
            <a:endParaRPr lang="en-CA" sz="2800" dirty="0"/>
          </a:p>
        </p:txBody>
      </p:sp>
      <p:sp>
        <p:nvSpPr>
          <p:cNvPr id="11" name="Rectangle 10"/>
          <p:cNvSpPr/>
          <p:nvPr/>
        </p:nvSpPr>
        <p:spPr>
          <a:xfrm>
            <a:off x="3124200" y="2514600"/>
            <a:ext cx="3048000" cy="152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Box 4"/>
          <p:cNvSpPr txBox="1"/>
          <p:nvPr/>
        </p:nvSpPr>
        <p:spPr>
          <a:xfrm>
            <a:off x="3655988" y="3058180"/>
            <a:ext cx="1784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 smtClean="0"/>
              <a:t>fun picture</a:t>
            </a:r>
            <a:endParaRPr lang="en-CA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505200" y="4277380"/>
            <a:ext cx="23399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 smtClean="0"/>
              <a:t>hear your city</a:t>
            </a:r>
            <a:endParaRPr lang="en-CA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3810000" y="4886980"/>
            <a:ext cx="144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 smtClean="0"/>
              <a:t>explore</a:t>
            </a:r>
            <a:endParaRPr lang="en-CA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3962400" y="5334000"/>
            <a:ext cx="9831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 smtClean="0"/>
              <a:t>learn</a:t>
            </a:r>
            <a:endParaRPr lang="en-CA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3962400" y="5801380"/>
            <a:ext cx="1022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 smtClean="0"/>
              <a:t>listen</a:t>
            </a:r>
            <a:endParaRPr lang="en-CA" sz="28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2133600"/>
            <a:ext cx="3314700" cy="2209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696200" y="6096000"/>
            <a:ext cx="1371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/>
          <p:cNvSpPr/>
          <p:nvPr/>
        </p:nvSpPr>
        <p:spPr>
          <a:xfrm>
            <a:off x="76200" y="5867400"/>
            <a:ext cx="13716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81000"/>
            <a:ext cx="8229600" cy="1143000"/>
          </a:xfrm>
        </p:spPr>
        <p:txBody>
          <a:bodyPr/>
          <a:lstStyle/>
          <a:p>
            <a:r>
              <a:rPr lang="en-CA" dirty="0" smtClean="0"/>
              <a:t>The NOT list</a:t>
            </a:r>
            <a:endParaRPr lang="en-CA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81000" y="457200"/>
          <a:ext cx="8458200" cy="42447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9100"/>
                <a:gridCol w="4229100"/>
              </a:tblGrid>
              <a:tr h="660091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 smtClean="0"/>
                        <a:t>IN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800" dirty="0" smtClean="0"/>
                        <a:t>OUT</a:t>
                      </a:r>
                      <a:endParaRPr lang="en-CA" dirty="0"/>
                    </a:p>
                  </a:txBody>
                  <a:tcPr/>
                </a:tc>
              </a:tr>
              <a:tr h="422690">
                <a:tc>
                  <a:txBody>
                    <a:bodyPr/>
                    <a:lstStyle/>
                    <a:p>
                      <a:r>
                        <a:rPr lang="en-CA" dirty="0" smtClean="0"/>
                        <a:t>Associate</a:t>
                      </a:r>
                      <a:r>
                        <a:rPr lang="en-CA" baseline="0" dirty="0" smtClean="0"/>
                        <a:t> songs with specific locations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Not a streaming service</a:t>
                      </a:r>
                      <a:endParaRPr lang="en-CA" dirty="0"/>
                    </a:p>
                  </a:txBody>
                  <a:tcPr/>
                </a:tc>
              </a:tr>
              <a:tr h="729574">
                <a:tc>
                  <a:txBody>
                    <a:bodyPr/>
                    <a:lstStyle/>
                    <a:p>
                      <a:r>
                        <a:rPr lang="en-CA" dirty="0" smtClean="0"/>
                        <a:t>Match transit routes with nearby</a:t>
                      </a:r>
                      <a:r>
                        <a:rPr lang="en-CA" baseline="0" dirty="0" smtClean="0"/>
                        <a:t> places of interest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Not a</a:t>
                      </a:r>
                      <a:r>
                        <a:rPr lang="en-CA" baseline="0" dirty="0" smtClean="0"/>
                        <a:t> personally-</a:t>
                      </a:r>
                      <a:r>
                        <a:rPr lang="en-CA" baseline="0" dirty="0" err="1" smtClean="0"/>
                        <a:t>curated</a:t>
                      </a:r>
                      <a:r>
                        <a:rPr lang="en-CA" baseline="0" dirty="0" smtClean="0"/>
                        <a:t> </a:t>
                      </a:r>
                      <a:r>
                        <a:rPr lang="en-CA" baseline="0" dirty="0" err="1" smtClean="0"/>
                        <a:t>playlisting</a:t>
                      </a:r>
                      <a:r>
                        <a:rPr lang="en-CA" baseline="0" dirty="0" smtClean="0"/>
                        <a:t> service / radio station</a:t>
                      </a:r>
                      <a:endParaRPr lang="en-CA" dirty="0"/>
                    </a:p>
                  </a:txBody>
                  <a:tcPr/>
                </a:tc>
              </a:tr>
              <a:tr h="729574">
                <a:tc>
                  <a:txBody>
                    <a:bodyPr/>
                    <a:lstStyle/>
                    <a:p>
                      <a:r>
                        <a:rPr lang="en-CA" dirty="0" smtClean="0"/>
                        <a:t>Generate playlist</a:t>
                      </a:r>
                      <a:r>
                        <a:rPr lang="en-CA" baseline="0" dirty="0" smtClean="0"/>
                        <a:t>s based on routes with relevant songs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Available for </a:t>
                      </a:r>
                      <a:r>
                        <a:rPr lang="en-CA" dirty="0" smtClean="0"/>
                        <a:t>cities besides</a:t>
                      </a:r>
                      <a:r>
                        <a:rPr lang="en-CA" baseline="0" dirty="0" smtClean="0"/>
                        <a:t> Los Angeles </a:t>
                      </a:r>
                      <a:endParaRPr lang="en-CA" dirty="0"/>
                    </a:p>
                  </a:txBody>
                  <a:tcPr/>
                </a:tc>
              </a:tr>
              <a:tr h="422690">
                <a:tc>
                  <a:txBody>
                    <a:bodyPr/>
                    <a:lstStyle/>
                    <a:p>
                      <a:r>
                        <a:rPr lang="en-CA" dirty="0" smtClean="0"/>
                        <a:t>Visualize map of</a:t>
                      </a:r>
                      <a:r>
                        <a:rPr lang="en-CA" baseline="0" dirty="0" smtClean="0"/>
                        <a:t> songs and locations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Available for </a:t>
                      </a:r>
                      <a:r>
                        <a:rPr lang="en-CA" dirty="0" smtClean="0"/>
                        <a:t>transit</a:t>
                      </a:r>
                      <a:r>
                        <a:rPr lang="en-CA" baseline="0" dirty="0" smtClean="0"/>
                        <a:t> services that aren’t LA Metro (bus, rail)</a:t>
                      </a:r>
                      <a:endParaRPr lang="en-CA" dirty="0"/>
                    </a:p>
                  </a:txBody>
                  <a:tcPr/>
                </a:tc>
              </a:tr>
              <a:tr h="422690">
                <a:tc>
                  <a:txBody>
                    <a:bodyPr/>
                    <a:lstStyle/>
                    <a:p>
                      <a:r>
                        <a:rPr lang="en-CA" dirty="0" smtClean="0"/>
                        <a:t>Play playlist</a:t>
                      </a:r>
                      <a:r>
                        <a:rPr lang="en-CA" baseline="0" dirty="0" smtClean="0"/>
                        <a:t> from desktop browser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Integrate</a:t>
                      </a:r>
                      <a:r>
                        <a:rPr lang="en-CA" baseline="0" dirty="0" smtClean="0"/>
                        <a:t> with streaming services besides </a:t>
                      </a:r>
                      <a:r>
                        <a:rPr lang="en-CA" baseline="0" dirty="0" err="1" smtClean="0"/>
                        <a:t>Spotify</a:t>
                      </a:r>
                      <a:endParaRPr lang="en-CA" dirty="0"/>
                    </a:p>
                  </a:txBody>
                  <a:tcPr/>
                </a:tc>
              </a:tr>
              <a:tr h="422690">
                <a:tc>
                  <a:txBody>
                    <a:bodyPr/>
                    <a:lstStyle/>
                    <a:p>
                      <a:r>
                        <a:rPr lang="en-CA" dirty="0" smtClean="0"/>
                        <a:t>Browse friends / all /</a:t>
                      </a:r>
                      <a:r>
                        <a:rPr lang="en-CA" baseline="0" dirty="0" smtClean="0"/>
                        <a:t> other playlists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81000" y="4648200"/>
          <a:ext cx="8458200" cy="206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58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 smtClean="0"/>
                        <a:t>UNRESOLVED</a:t>
                      </a:r>
                      <a:endParaRPr lang="en-CA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smtClean="0"/>
                        <a:t>Show </a:t>
                      </a:r>
                      <a:r>
                        <a:rPr lang="en-CA" dirty="0" smtClean="0"/>
                        <a:t>where artist</a:t>
                      </a:r>
                      <a:r>
                        <a:rPr lang="en-CA" baseline="0" dirty="0" smtClean="0"/>
                        <a:t> is from </a:t>
                      </a:r>
                      <a:r>
                        <a:rPr lang="en-CA" baseline="0" dirty="0" smtClean="0"/>
                        <a:t>within the </a:t>
                      </a:r>
                      <a:r>
                        <a:rPr lang="en-CA" baseline="0" dirty="0" smtClean="0"/>
                        <a:t>city</a:t>
                      </a:r>
                      <a:endParaRPr lang="en-C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/>
                        <a:t>Present </a:t>
                      </a:r>
                      <a:r>
                        <a:rPr lang="en-CA" dirty="0" err="1" smtClean="0"/>
                        <a:t>snippit</a:t>
                      </a:r>
                      <a:r>
                        <a:rPr lang="en-CA" dirty="0" smtClean="0"/>
                        <a:t> with relevant lyric</a:t>
                      </a:r>
                      <a:r>
                        <a:rPr lang="en-CA" baseline="0" dirty="0" smtClean="0"/>
                        <a:t> with map of location</a:t>
                      </a:r>
                      <a:endParaRPr lang="en-CA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err="1" smtClean="0"/>
                        <a:t>Heatmap</a:t>
                      </a:r>
                      <a:r>
                        <a:rPr lang="en-CA" dirty="0" smtClean="0"/>
                        <a:t> / filter playlist for song popularity</a:t>
                      </a:r>
                      <a:r>
                        <a:rPr lang="en-CA" baseline="0" dirty="0" smtClean="0"/>
                        <a:t> by location</a:t>
                      </a:r>
                      <a:endParaRPr lang="en-C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Your project community</a:t>
            </a:r>
            <a:endParaRPr lang="en-CA" dirty="0"/>
          </a:p>
        </p:txBody>
      </p:sp>
      <p:sp>
        <p:nvSpPr>
          <p:cNvPr id="14" name="Oval 1"/>
          <p:cNvSpPr>
            <a:spLocks/>
          </p:cNvSpPr>
          <p:nvPr/>
        </p:nvSpPr>
        <p:spPr bwMode="auto">
          <a:xfrm>
            <a:off x="2743200" y="2819400"/>
            <a:ext cx="3352800" cy="1066800"/>
          </a:xfrm>
          <a:prstGeom prst="ellipse">
            <a:avLst/>
          </a:prstGeom>
          <a:noFill/>
          <a:ln w="25400" cap="flat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CA"/>
          </a:p>
        </p:txBody>
      </p:sp>
      <p:sp>
        <p:nvSpPr>
          <p:cNvPr id="16" name="Rectangle 3"/>
          <p:cNvSpPr>
            <a:spLocks/>
          </p:cNvSpPr>
          <p:nvPr/>
        </p:nvSpPr>
        <p:spPr bwMode="auto">
          <a:xfrm>
            <a:off x="3276600" y="3124200"/>
            <a:ext cx="2271713" cy="431800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l"/>
            <a:r>
              <a:rPr lang="en-US" sz="280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Your core team</a:t>
            </a:r>
          </a:p>
        </p:txBody>
      </p:sp>
      <p:sp>
        <p:nvSpPr>
          <p:cNvPr id="17" name="Rectangle 4"/>
          <p:cNvSpPr>
            <a:spLocks/>
          </p:cNvSpPr>
          <p:nvPr/>
        </p:nvSpPr>
        <p:spPr bwMode="auto">
          <a:xfrm>
            <a:off x="6518275" y="3911600"/>
            <a:ext cx="2168525" cy="938718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square" lIns="38100" tIns="38100" rIns="38100" bIns="38100">
            <a:spAutoFit/>
          </a:bodyPr>
          <a:lstStyle/>
          <a:p>
            <a:pPr algn="l"/>
            <a:r>
              <a:rPr lang="en-US" sz="2800" dirty="0" smtClean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Wong Tang Clan</a:t>
            </a:r>
            <a:endParaRPr lang="en-US" sz="2800" dirty="0">
              <a:solidFill>
                <a:schemeClr val="tx1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18" name="Rectangle 5"/>
          <p:cNvSpPr>
            <a:spLocks/>
          </p:cNvSpPr>
          <p:nvPr/>
        </p:nvSpPr>
        <p:spPr bwMode="auto">
          <a:xfrm>
            <a:off x="609600" y="2895600"/>
            <a:ext cx="2057400" cy="507831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square" lIns="38100" tIns="38100" rIns="38100" bIns="38100">
            <a:spAutoFit/>
          </a:bodyPr>
          <a:lstStyle/>
          <a:p>
            <a:pPr algn="l"/>
            <a:r>
              <a:rPr lang="en-US" sz="2800" dirty="0" smtClean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Matt Daniels</a:t>
            </a:r>
            <a:endParaRPr lang="en-US" sz="2800" dirty="0">
              <a:solidFill>
                <a:schemeClr val="tx1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19" name="Rectangle 6"/>
          <p:cNvSpPr>
            <a:spLocks/>
          </p:cNvSpPr>
          <p:nvPr/>
        </p:nvSpPr>
        <p:spPr bwMode="auto">
          <a:xfrm>
            <a:off x="3200400" y="1828800"/>
            <a:ext cx="2172294" cy="507831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l"/>
            <a:r>
              <a:rPr lang="en-US" sz="2800" dirty="0" smtClean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Echo Nest(?)</a:t>
            </a:r>
            <a:endParaRPr lang="en-US" sz="2800" dirty="0">
              <a:solidFill>
                <a:schemeClr val="tx1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20" name="Rectangle 7"/>
          <p:cNvSpPr>
            <a:spLocks/>
          </p:cNvSpPr>
          <p:nvPr/>
        </p:nvSpPr>
        <p:spPr bwMode="auto">
          <a:xfrm>
            <a:off x="3276600" y="4352925"/>
            <a:ext cx="2271713" cy="431800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l"/>
            <a:r>
              <a:rPr lang="en-US" sz="2800" dirty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Everyone else !</a:t>
            </a:r>
          </a:p>
        </p:txBody>
      </p:sp>
      <p:sp>
        <p:nvSpPr>
          <p:cNvPr id="21" name="Rectangle 8"/>
          <p:cNvSpPr>
            <a:spLocks/>
          </p:cNvSpPr>
          <p:nvPr/>
        </p:nvSpPr>
        <p:spPr bwMode="auto">
          <a:xfrm>
            <a:off x="1420813" y="5588000"/>
            <a:ext cx="5830887" cy="482600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l"/>
            <a:r>
              <a:rPr lang="en-US" sz="3200" dirty="0">
                <a:solidFill>
                  <a:schemeClr val="tx1"/>
                </a:solidFill>
                <a:latin typeface="Calibri Bold" charset="0"/>
                <a:cs typeface="Calibri Bold" charset="0"/>
                <a:sym typeface="Calibri Bold" charset="0"/>
              </a:rPr>
              <a:t>... is always bigger than you think!</a:t>
            </a:r>
          </a:p>
        </p:txBody>
      </p:sp>
      <p:pic>
        <p:nvPicPr>
          <p:cNvPr id="22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84900" y="1943100"/>
            <a:ext cx="800100" cy="9271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23" name="Picture 1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11300" y="1943100"/>
            <a:ext cx="800100" cy="9271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24" name="Picture 1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206500" y="3924300"/>
            <a:ext cx="800100" cy="9271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15" name="Rectangle 5"/>
          <p:cNvSpPr>
            <a:spLocks/>
          </p:cNvSpPr>
          <p:nvPr/>
        </p:nvSpPr>
        <p:spPr bwMode="auto">
          <a:xfrm>
            <a:off x="6629400" y="2743200"/>
            <a:ext cx="1774825" cy="507831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square" lIns="38100" tIns="38100" rIns="38100" bIns="38100">
            <a:spAutoFit/>
          </a:bodyPr>
          <a:lstStyle/>
          <a:p>
            <a:pPr algn="l"/>
            <a:r>
              <a:rPr lang="en-US" sz="2800" dirty="0" smtClean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Jim </a:t>
            </a:r>
            <a:r>
              <a:rPr lang="en-US" sz="2800" dirty="0" err="1" smtClean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Fingal</a:t>
            </a:r>
            <a:endParaRPr lang="en-US" sz="2800" dirty="0">
              <a:solidFill>
                <a:schemeClr val="tx1"/>
              </a:solidFill>
              <a:latin typeface="Calibri" charset="0"/>
              <a:cs typeface="Calibri" charset="0"/>
              <a:sym typeface="Calibri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7696200" y="6096000"/>
            <a:ext cx="1371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Technical solution</a:t>
            </a:r>
            <a:endParaRPr lang="en-CA" dirty="0"/>
          </a:p>
        </p:txBody>
      </p:sp>
      <p:sp>
        <p:nvSpPr>
          <p:cNvPr id="7" name="Cloud 6"/>
          <p:cNvSpPr/>
          <p:nvPr/>
        </p:nvSpPr>
        <p:spPr>
          <a:xfrm>
            <a:off x="2209800" y="1908048"/>
            <a:ext cx="1752600" cy="914400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/>
          <p:cNvSpPr/>
          <p:nvPr/>
        </p:nvSpPr>
        <p:spPr>
          <a:xfrm>
            <a:off x="4572000" y="1831848"/>
            <a:ext cx="1600200" cy="228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/>
          <p:cNvSpPr/>
          <p:nvPr/>
        </p:nvSpPr>
        <p:spPr>
          <a:xfrm>
            <a:off x="4800600" y="2060448"/>
            <a:ext cx="1143000" cy="457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Can 9"/>
          <p:cNvSpPr/>
          <p:nvPr/>
        </p:nvSpPr>
        <p:spPr>
          <a:xfrm>
            <a:off x="7086600" y="1679448"/>
            <a:ext cx="914400" cy="121615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Can 10"/>
          <p:cNvSpPr/>
          <p:nvPr/>
        </p:nvSpPr>
        <p:spPr>
          <a:xfrm>
            <a:off x="7086600" y="3203448"/>
            <a:ext cx="914400" cy="121615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7" name="Picture 2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70996" y="4790182"/>
            <a:ext cx="1174303" cy="8255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18" name="Picture 2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91200" y="5854710"/>
            <a:ext cx="863600" cy="68807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19" name="Picture 2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90600" y="1831848"/>
            <a:ext cx="800100" cy="9271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7086600" y="4866382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 smtClean="0"/>
              <a:t>Danger!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086600" y="5628382"/>
            <a:ext cx="1828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 smtClean="0"/>
              <a:t>Out of scope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3400" y="3124200"/>
            <a:ext cx="51650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smtClean="0"/>
              <a:t>Technologies:</a:t>
            </a:r>
          </a:p>
          <a:p>
            <a:pPr>
              <a:buFontTx/>
              <a:buChar char="-"/>
            </a:pPr>
            <a:r>
              <a:rPr lang="en-CA" sz="2400" dirty="0" smtClean="0"/>
              <a:t> Ruby on Rails, </a:t>
            </a:r>
            <a:r>
              <a:rPr lang="en-CA" sz="2400" dirty="0" err="1" smtClean="0"/>
              <a:t>Javascript</a:t>
            </a:r>
            <a:r>
              <a:rPr lang="en-CA" sz="2400" dirty="0" smtClean="0"/>
              <a:t>, Foundation, </a:t>
            </a:r>
            <a:r>
              <a:rPr lang="en-CA" sz="2400" dirty="0" err="1" smtClean="0"/>
              <a:t>PostgreSQL</a:t>
            </a:r>
            <a:endParaRPr lang="en-CA" sz="2400" dirty="0" smtClean="0"/>
          </a:p>
          <a:p>
            <a:pPr>
              <a:buFontTx/>
              <a:buChar char="-"/>
            </a:pPr>
            <a:r>
              <a:rPr lang="en-CA" sz="2400" dirty="0" smtClean="0"/>
              <a:t> APIs: </a:t>
            </a:r>
            <a:r>
              <a:rPr lang="en-CA" sz="2400" dirty="0" err="1" smtClean="0"/>
              <a:t>Spotify</a:t>
            </a:r>
            <a:r>
              <a:rPr lang="en-CA" sz="2400" dirty="0" smtClean="0"/>
              <a:t>;</a:t>
            </a:r>
            <a:r>
              <a:rPr lang="en-CA" sz="2400" dirty="0" smtClean="0"/>
              <a:t> </a:t>
            </a:r>
            <a:r>
              <a:rPr lang="en-CA" sz="2400" dirty="0" smtClean="0"/>
              <a:t>Echo </a:t>
            </a:r>
            <a:r>
              <a:rPr lang="en-CA" sz="2400" dirty="0" smtClean="0"/>
              <a:t>Nest; </a:t>
            </a:r>
            <a:r>
              <a:rPr lang="en-CA" sz="2400" dirty="0" smtClean="0"/>
              <a:t>Google </a:t>
            </a:r>
            <a:r>
              <a:rPr lang="en-CA" sz="2400" dirty="0" smtClean="0"/>
              <a:t>Maps; </a:t>
            </a:r>
            <a:r>
              <a:rPr lang="en-CA" sz="2400" dirty="0" smtClean="0"/>
              <a:t>LA </a:t>
            </a:r>
            <a:r>
              <a:rPr lang="en-CA" sz="2400" dirty="0" smtClean="0"/>
              <a:t>Metro; </a:t>
            </a:r>
            <a:r>
              <a:rPr lang="en-CA" sz="2400" dirty="0" err="1" smtClean="0"/>
              <a:t>MusixMatch</a:t>
            </a:r>
            <a:r>
              <a:rPr lang="en-CA" sz="2400" dirty="0" smtClean="0"/>
              <a:t>, </a:t>
            </a:r>
            <a:r>
              <a:rPr lang="en-CA" sz="2400" dirty="0" smtClean="0"/>
              <a:t>maybe Rap/Rock </a:t>
            </a:r>
            <a:r>
              <a:rPr lang="en-CA" sz="2400" dirty="0" smtClean="0"/>
              <a:t>Genius, or othe</a:t>
            </a:r>
            <a:r>
              <a:rPr lang="en-CA" sz="2400" dirty="0" smtClean="0"/>
              <a:t>r lyrics API</a:t>
            </a:r>
            <a:endParaRPr lang="en-CA" sz="2400" dirty="0" smtClean="0"/>
          </a:p>
          <a:p>
            <a:pPr>
              <a:buFontTx/>
              <a:buChar char="-"/>
            </a:pPr>
            <a:r>
              <a:rPr lang="en-CA" sz="2400" dirty="0" smtClean="0"/>
              <a:t> Libraries: D3, </a:t>
            </a:r>
            <a:r>
              <a:rPr lang="en-CA" sz="2400" dirty="0" err="1" smtClean="0"/>
              <a:t>RouteBoxes</a:t>
            </a:r>
            <a:r>
              <a:rPr lang="en-CA" sz="2400" dirty="0" smtClean="0"/>
              <a:t> (</a:t>
            </a:r>
            <a:r>
              <a:rPr lang="en-CA" sz="2400" dirty="0" err="1" smtClean="0"/>
              <a:t>Gmaps</a:t>
            </a:r>
            <a:r>
              <a:rPr lang="en-CA" sz="2400" dirty="0" smtClean="0"/>
              <a:t>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keeps us up at night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How to determine relevant cultural hotspots along route</a:t>
            </a:r>
          </a:p>
          <a:p>
            <a:r>
              <a:rPr lang="en-CA" dirty="0" smtClean="0"/>
              <a:t>How to determine if a song mentions cultural hotspot (getting lyrics in general)</a:t>
            </a:r>
          </a:p>
          <a:p>
            <a:r>
              <a:rPr lang="en-CA" dirty="0" smtClean="0"/>
              <a:t>Keeping project doable with timeframe</a:t>
            </a:r>
          </a:p>
          <a:p>
            <a:r>
              <a:rPr lang="en-CA" dirty="0" smtClean="0"/>
              <a:t>Working with D3 / lots </a:t>
            </a:r>
            <a:r>
              <a:rPr lang="en-CA" smtClean="0"/>
              <a:t>of data</a:t>
            </a:r>
            <a:endParaRPr lang="en-CA" dirty="0"/>
          </a:p>
        </p:txBody>
      </p:sp>
      <p:sp>
        <p:nvSpPr>
          <p:cNvPr id="5" name="Rectangle 4"/>
          <p:cNvSpPr/>
          <p:nvPr/>
        </p:nvSpPr>
        <p:spPr>
          <a:xfrm>
            <a:off x="7696200" y="6096000"/>
            <a:ext cx="1371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26300" y="4330700"/>
            <a:ext cx="1206500" cy="21463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The A-Team</a:t>
            </a:r>
            <a:endParaRPr lang="en-CA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685800" y="1397000"/>
          <a:ext cx="7924800" cy="348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/>
                <a:gridCol w="1752600"/>
                <a:gridCol w="5562600"/>
              </a:tblGrid>
              <a:tr h="370840">
                <a:tc>
                  <a:txBody>
                    <a:bodyPr/>
                    <a:lstStyle/>
                    <a:p>
                      <a:r>
                        <a:rPr lang="en-CA" sz="2400" dirty="0" smtClean="0"/>
                        <a:t>#</a:t>
                      </a:r>
                      <a:endParaRPr lang="en-CA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400" dirty="0" smtClean="0"/>
                        <a:t>Role</a:t>
                      </a:r>
                      <a:endParaRPr lang="en-CA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400" dirty="0" smtClean="0"/>
                        <a:t>Competencies/Expectations</a:t>
                      </a:r>
                      <a:endParaRPr lang="en-CA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smtClean="0"/>
                        <a:t>1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Technical Lead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baseline="0" dirty="0" smtClean="0"/>
                        <a:t>Define technical agenda, review code, </a:t>
                      </a:r>
                      <a:r>
                        <a:rPr lang="en-CA" dirty="0" err="1" smtClean="0"/>
                        <a:t>Github</a:t>
                      </a:r>
                      <a:r>
                        <a:rPr lang="en-CA" baseline="0" dirty="0" smtClean="0"/>
                        <a:t> management </a:t>
                      </a:r>
                      <a:endParaRPr lang="en-CA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smtClean="0"/>
                        <a:t>1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Project manager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Deadline / deliverables management</a:t>
                      </a:r>
                      <a:endParaRPr lang="en-C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/>
                        <a:t>3</a:t>
                      </a:r>
                    </a:p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/>
                        <a:t>Developers</a:t>
                      </a:r>
                    </a:p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 smtClean="0"/>
                        <a:t>RoR</a:t>
                      </a:r>
                      <a:r>
                        <a:rPr lang="en-CA" dirty="0" smtClean="0"/>
                        <a:t>,</a:t>
                      </a:r>
                      <a:r>
                        <a:rPr lang="en-CA" baseline="0" dirty="0" smtClean="0"/>
                        <a:t> </a:t>
                      </a:r>
                      <a:r>
                        <a:rPr lang="en-CA" baseline="0" dirty="0" err="1" smtClean="0"/>
                        <a:t>Javascript</a:t>
                      </a:r>
                      <a:endParaRPr lang="en-CA" baseline="0" dirty="0" smtClean="0"/>
                    </a:p>
                    <a:p>
                      <a:r>
                        <a:rPr lang="en-CA" baseline="0" dirty="0" err="1" smtClean="0"/>
                        <a:t>Rspec</a:t>
                      </a:r>
                      <a:r>
                        <a:rPr lang="en-CA" baseline="0" dirty="0" smtClean="0"/>
                        <a:t> / testing, refactoring, TDD</a:t>
                      </a:r>
                      <a:endParaRPr lang="en-CA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773</Words>
  <Application>Microsoft Macintosh PowerPoint</Application>
  <PresentationFormat>On-screen Show (4:3)</PresentationFormat>
  <Paragraphs>103</Paragraphs>
  <Slides>9</Slides>
  <Notes>8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pLAy</vt:lpstr>
      <vt:lpstr>Why are we here?</vt:lpstr>
      <vt:lpstr>The elevator pitch</vt:lpstr>
      <vt:lpstr>Product box</vt:lpstr>
      <vt:lpstr>The NOT list</vt:lpstr>
      <vt:lpstr>Your project community</vt:lpstr>
      <vt:lpstr>Technical solution</vt:lpstr>
      <vt:lpstr>What keeps us up at night</vt:lpstr>
      <vt:lpstr>The A-Team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&lt;Project name&gt;</dc:title>
  <dc:creator>Jonathan Rasmusson</dc:creator>
  <cp:lastModifiedBy>Christa Hartsock</cp:lastModifiedBy>
  <cp:revision>76</cp:revision>
  <dcterms:created xsi:type="dcterms:W3CDTF">2014-05-23T16:35:29Z</dcterms:created>
  <dcterms:modified xsi:type="dcterms:W3CDTF">2014-05-23T16:51:42Z</dcterms:modified>
</cp:coreProperties>
</file>

<file path=docProps/thumbnail.jpeg>
</file>